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9" r:id="rId2"/>
    <p:sldId id="271" r:id="rId3"/>
    <p:sldId id="274" r:id="rId4"/>
    <p:sldId id="275" r:id="rId5"/>
    <p:sldId id="272" r:id="rId6"/>
    <p:sldId id="260" r:id="rId7"/>
    <p:sldId id="280" r:id="rId8"/>
    <p:sldId id="256" r:id="rId9"/>
    <p:sldId id="257" r:id="rId10"/>
    <p:sldId id="258" r:id="rId11"/>
    <p:sldId id="259" r:id="rId12"/>
    <p:sldId id="276" r:id="rId13"/>
    <p:sldId id="283" r:id="rId14"/>
    <p:sldId id="261" r:id="rId15"/>
    <p:sldId id="264" r:id="rId16"/>
    <p:sldId id="279" r:id="rId17"/>
    <p:sldId id="281" r:id="rId18"/>
    <p:sldId id="265" r:id="rId1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5FF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6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6604B-2661-4CCA-A85C-14FF650FFE61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4D9E3-AB00-4F22-981E-E437E029C596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4D9E3-AB00-4F22-981E-E437E029C596}" type="slidenum">
              <a:rPr lang="vi-VN" smtClean="0"/>
              <a:pPr/>
              <a:t>17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1606C-87AE-4E61-99E3-103E1C4DA6B3}" type="datetimeFigureOut">
              <a:rPr lang="vi-VN" smtClean="0"/>
              <a:pPr/>
              <a:t>16/04/2017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4B006-31DE-4B3C-887F-2FF2076885CE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audio" Target="../media/audio1.wav"/><Relationship Id="rId7" Type="http://schemas.openxmlformats.org/officeDocument/2006/relationships/image" Target="../media/image25.jpeg"/><Relationship Id="rId12" Type="http://schemas.openxmlformats.org/officeDocument/2006/relationships/image" Target="../media/image6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11" Type="http://schemas.openxmlformats.org/officeDocument/2006/relationships/image" Target="../media/image28.jpeg"/><Relationship Id="rId5" Type="http://schemas.openxmlformats.org/officeDocument/2006/relationships/image" Target="../media/image17.jpeg"/><Relationship Id="rId10" Type="http://schemas.openxmlformats.org/officeDocument/2006/relationships/image" Target="../media/image27.png"/><Relationship Id="rId4" Type="http://schemas.openxmlformats.org/officeDocument/2006/relationships/image" Target="../media/image23.jpeg"/><Relationship Id="rId9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F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2050" name="Picture 2" descr="D:\anh\linh tinh\flower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53885"/>
            <a:ext cx="2143108" cy="1104115"/>
          </a:xfrm>
          <a:prstGeom prst="rect">
            <a:avLst/>
          </a:prstGeom>
          <a:noFill/>
        </p:spPr>
      </p:pic>
      <p:pic>
        <p:nvPicPr>
          <p:cNvPr id="5" name="Picture 2" descr="D:\anh\linh tinh\flowe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5753885"/>
            <a:ext cx="1871962" cy="1104115"/>
          </a:xfrm>
          <a:prstGeom prst="rect">
            <a:avLst/>
          </a:prstGeom>
          <a:noFill/>
        </p:spPr>
      </p:pic>
      <p:pic>
        <p:nvPicPr>
          <p:cNvPr id="6" name="Picture 2" descr="D:\anh\linh tinh\flowe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5753885"/>
            <a:ext cx="1729086" cy="1104115"/>
          </a:xfrm>
          <a:prstGeom prst="rect">
            <a:avLst/>
          </a:prstGeom>
          <a:noFill/>
        </p:spPr>
      </p:pic>
      <p:pic>
        <p:nvPicPr>
          <p:cNvPr id="7" name="Picture 2" descr="D:\anh\linh tinh\flowe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4914" y="5753885"/>
            <a:ext cx="1729086" cy="1104115"/>
          </a:xfrm>
          <a:prstGeom prst="rect">
            <a:avLst/>
          </a:prstGeom>
          <a:noFill/>
        </p:spPr>
      </p:pic>
      <p:pic>
        <p:nvPicPr>
          <p:cNvPr id="8" name="Picture 2" descr="D:\anh\linh tinh\flowe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5753885"/>
            <a:ext cx="2000264" cy="110411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071670" y="2143116"/>
            <a:ext cx="5072098" cy="24622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7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Class: </a:t>
            </a:r>
            <a:r>
              <a:rPr lang="en-US" sz="7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4C</a:t>
            </a:r>
            <a:endParaRPr lang="en-US" sz="72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sz="28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Duc</a:t>
            </a:r>
            <a:r>
              <a:rPr lang="en-US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Giang primary school</a:t>
            </a:r>
            <a:endParaRPr lang="en-US" sz="28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vi-VN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28662" y="4429132"/>
            <a:ext cx="590963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Teacher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r>
              <a:rPr lang="en-US" sz="4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Trần Trâm Anh</a:t>
            </a:r>
            <a:endParaRPr lang="en-US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Crocodiles</a:t>
            </a:r>
            <a:endParaRPr lang="vi-VN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D:\BAI TAP\lop4\2016\New folder\U19-L1-2-4-qxtaodknqyuryfv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7743730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Tigers</a:t>
            </a:r>
            <a:endParaRPr lang="vi-VN" b="1" dirty="0">
              <a:solidFill>
                <a:srgbClr val="C00000"/>
              </a:solidFill>
            </a:endParaRPr>
          </a:p>
        </p:txBody>
      </p:sp>
      <p:pic>
        <p:nvPicPr>
          <p:cNvPr id="7170" name="Picture 2" descr="D:\BAI TAP\lop4\2016\New folder\U19-L1-2-5-riqflewndqelvpo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1484784"/>
            <a:ext cx="8101555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Elephants</a:t>
            </a:r>
            <a:endParaRPr lang="vi-VN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8194" name="Picture 2" descr="D:\BAI TAP\lop4\2016\New folder\U19-L1-2-6-nlwjpssubyqkelu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246481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2555776" y="1196752"/>
            <a:ext cx="4392488" cy="3744416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Oval 18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vi-VN" sz="8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03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04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05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06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07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08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09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383360" y="1961456"/>
            <a:ext cx="2736304" cy="230425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347864" y="1916832"/>
            <a:ext cx="2808312" cy="237626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vi-VN" sz="8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>
            <a:stCxn id="25" idx="0"/>
            <a:endCxn id="25" idx="4"/>
          </p:cNvCxnSpPr>
          <p:nvPr/>
        </p:nvCxnSpPr>
        <p:spPr>
          <a:xfrm>
            <a:off x="4752020" y="1196752"/>
            <a:ext cx="0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5" idx="2"/>
            <a:endCxn id="25" idx="6"/>
          </p:cNvCxnSpPr>
          <p:nvPr/>
        </p:nvCxnSpPr>
        <p:spPr>
          <a:xfrm>
            <a:off x="2555776" y="3068960"/>
            <a:ext cx="4392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5" idx="1"/>
            <a:endCxn id="5" idx="1"/>
          </p:cNvCxnSpPr>
          <p:nvPr/>
        </p:nvCxnSpPr>
        <p:spPr>
          <a:xfrm>
            <a:off x="3199041" y="1745109"/>
            <a:ext cx="560091" cy="519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" idx="5"/>
            <a:endCxn id="25" idx="5"/>
          </p:cNvCxnSpPr>
          <p:nvPr/>
        </p:nvCxnSpPr>
        <p:spPr>
          <a:xfrm>
            <a:off x="5744908" y="3945100"/>
            <a:ext cx="560091" cy="447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5" idx="7"/>
            <a:endCxn id="5" idx="7"/>
          </p:cNvCxnSpPr>
          <p:nvPr/>
        </p:nvCxnSpPr>
        <p:spPr>
          <a:xfrm flipH="1">
            <a:off x="5744908" y="1745109"/>
            <a:ext cx="560091" cy="519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5" idx="3"/>
            <a:endCxn id="5" idx="3"/>
          </p:cNvCxnSpPr>
          <p:nvPr/>
        </p:nvCxnSpPr>
        <p:spPr>
          <a:xfrm flipV="1">
            <a:off x="3199041" y="3945100"/>
            <a:ext cx="560091" cy="447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7" grpId="0" animBg="1"/>
      <p:bldP spid="16" grpId="0" animBg="1"/>
      <p:bldP spid="15" grpId="0" animBg="1"/>
      <p:bldP spid="14" grpId="0" animBg="1"/>
      <p:bldP spid="20" grpId="0" animBg="1"/>
      <p:bldP spid="12" grpId="0" animBg="1"/>
      <p:bldP spid="13" grpId="0" animBg="1"/>
      <p:bldP spid="10" grpId="0" animBg="1"/>
      <p:bldP spid="11" grpId="0" animBg="1"/>
      <p:bldP spid="9" grpId="0" animBg="1"/>
      <p:bldP spid="8" grpId="0" animBg="1"/>
      <p:bldP spid="7" grpId="0" animBg="1"/>
      <p:bldP spid="6" grpId="0" animBg="1"/>
      <p:bldP spid="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1"/>
            <a:ext cx="8858280" cy="4032448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I./ New words.</a:t>
            </a:r>
            <a:endParaRPr lang="en-US" sz="36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Monkeys:           những con khỉ.</a:t>
            </a:r>
          </a:p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Kangaroos:        những con chuột túi.</a:t>
            </a:r>
          </a:p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Crocodiles:         những con cá sấu.</a:t>
            </a:r>
          </a:p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Tigers:                những con hổ.</a:t>
            </a:r>
          </a:p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Elephants:          những con voi</a:t>
            </a:r>
          </a:p>
        </p:txBody>
      </p:sp>
      <p:pic>
        <p:nvPicPr>
          <p:cNvPr id="12" name="Picture 4" descr="C:\Users\My PC\Desktop\xsgs_240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6576836" y="-1428772"/>
            <a:ext cx="571480" cy="3429024"/>
          </a:xfrm>
          <a:prstGeom prst="rect">
            <a:avLst/>
          </a:prstGeom>
          <a:noFill/>
        </p:spPr>
      </p:pic>
      <p:pic>
        <p:nvPicPr>
          <p:cNvPr id="13" name="Picture 4" descr="C:\Users\My PC\Desktop\xsgs_240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643186" y="-1428772"/>
            <a:ext cx="571480" cy="3429024"/>
          </a:xfrm>
          <a:prstGeom prst="rect">
            <a:avLst/>
          </a:prstGeom>
          <a:noFill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437112"/>
            <a:ext cx="8229600" cy="2420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II./ Model Sentences.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What animal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do you want to see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 want to see</a:t>
            </a:r>
            <a:r>
              <a:rPr kumimoji="0" lang="en-US" sz="40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monkeys.</a:t>
            </a:r>
            <a:endParaRPr kumimoji="0" lang="vi-VN" sz="4000" b="1" i="1" u="sng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6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500"/>
                            </p:stCondLst>
                            <p:childTnLst>
                              <p:par>
                                <p:cTn id="48" presetID="26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5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Games</a:t>
            </a:r>
            <a:endParaRPr lang="vi-VN" dirty="0">
              <a:solidFill>
                <a:srgbClr val="C00000"/>
              </a:solidFill>
            </a:endParaRPr>
          </a:p>
        </p:txBody>
      </p:sp>
      <p:pic>
        <p:nvPicPr>
          <p:cNvPr id="7" name="j0214098.wav">
            <a:hlinkClick r:id="" action="ppaction://media"/>
          </p:cNvPr>
          <p:cNvPicPr>
            <a:picLocks noGrp="1" noRot="1" noChangeAspect="1"/>
          </p:cNvPicPr>
          <p:nvPr>
            <p:ph idx="1"/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561975" y="6062663"/>
            <a:ext cx="304800" cy="304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14348" y="1428736"/>
            <a:ext cx="621510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660066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MAGIC BOX</a:t>
            </a:r>
            <a:endParaRPr lang="en-US" sz="96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660066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218" name="Picture 2" descr="C:\Users\My PC\Desktop\101612agqzreqyft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6" name="Picture 2" descr="D:\New folder\lop5 moi\pictures\images (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22" y="4929198"/>
            <a:ext cx="6286544" cy="1676400"/>
          </a:xfrm>
          <a:prstGeom prst="rect">
            <a:avLst/>
          </a:prstGeom>
          <a:noFill/>
        </p:spPr>
      </p:pic>
      <p:pic>
        <p:nvPicPr>
          <p:cNvPr id="6147" name="Picture 3" descr="D:\New folder\lop5 moi\pictures\images (8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286256"/>
            <a:ext cx="2114550" cy="2571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7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83568" y="764704"/>
            <a:ext cx="2376264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vi-VN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3568" y="764704"/>
            <a:ext cx="2376264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She wants to see monkeys.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3568" y="764704"/>
            <a:ext cx="2376264" cy="1584176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7" name="Rounded Rectangle 6"/>
          <p:cNvSpPr/>
          <p:nvPr/>
        </p:nvSpPr>
        <p:spPr>
          <a:xfrm>
            <a:off x="683568" y="764704"/>
            <a:ext cx="2376264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47864" y="764704"/>
            <a:ext cx="2376264" cy="15841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-5</a:t>
            </a:r>
            <a:endParaRPr lang="vi-VN" sz="4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47864" y="764704"/>
            <a:ext cx="2376264" cy="15841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 want to see elephants.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347864" y="764704"/>
            <a:ext cx="2376264" cy="1584176"/>
          </a:xfrm>
          <a:prstGeom prst="roundRect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ounded Rectangle 12"/>
          <p:cNvSpPr/>
          <p:nvPr/>
        </p:nvSpPr>
        <p:spPr>
          <a:xfrm>
            <a:off x="3347864" y="764704"/>
            <a:ext cx="2376264" cy="15841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vi-VN" sz="4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156176" y="764704"/>
            <a:ext cx="2376264" cy="15841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vi-VN" sz="4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156176" y="764704"/>
            <a:ext cx="2376264" cy="15841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They want to see kangaroos.</a:t>
            </a:r>
            <a:endParaRPr lang="vi-VN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156176" y="764704"/>
            <a:ext cx="2376264" cy="1584176"/>
          </a:xfrm>
          <a:prstGeom prst="roundRect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Rounded Rectangle 16"/>
          <p:cNvSpPr/>
          <p:nvPr/>
        </p:nvSpPr>
        <p:spPr>
          <a:xfrm>
            <a:off x="6156176" y="764704"/>
            <a:ext cx="2376264" cy="16561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vi-VN" sz="4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83568" y="2636912"/>
            <a:ext cx="2376264" cy="1584176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83568" y="2636912"/>
            <a:ext cx="2376264" cy="1584176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He wants to see crocodiles.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83568" y="2636912"/>
            <a:ext cx="2376264" cy="1584176"/>
          </a:xfrm>
          <a:prstGeom prst="roundRect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Rounded Rectangle 20"/>
          <p:cNvSpPr/>
          <p:nvPr/>
        </p:nvSpPr>
        <p:spPr>
          <a:xfrm>
            <a:off x="683568" y="2636912"/>
            <a:ext cx="2376264" cy="1584176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347864" y="2636912"/>
            <a:ext cx="2376264" cy="1584176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347864" y="2636912"/>
            <a:ext cx="2376264" cy="1584176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 want to see tigers</a:t>
            </a:r>
            <a:r>
              <a:rPr lang="en-US" dirty="0" smtClean="0"/>
              <a:t>.</a:t>
            </a:r>
            <a:endParaRPr lang="vi-VN" dirty="0"/>
          </a:p>
        </p:txBody>
      </p:sp>
      <p:sp>
        <p:nvSpPr>
          <p:cNvPr id="24" name="Rounded Rectangle 23"/>
          <p:cNvSpPr/>
          <p:nvPr/>
        </p:nvSpPr>
        <p:spPr>
          <a:xfrm>
            <a:off x="3347864" y="2636912"/>
            <a:ext cx="2376264" cy="1584176"/>
          </a:xfrm>
          <a:prstGeom prst="roundRect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Rounded Rectangle 24"/>
          <p:cNvSpPr/>
          <p:nvPr/>
        </p:nvSpPr>
        <p:spPr>
          <a:xfrm>
            <a:off x="3347864" y="2636912"/>
            <a:ext cx="2376264" cy="1584176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228184" y="2708920"/>
            <a:ext cx="2376264" cy="15841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vi-VN" sz="4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228184" y="2708920"/>
            <a:ext cx="2376264" cy="15841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They want to see tigers.</a:t>
            </a:r>
            <a:endParaRPr lang="vi-VN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228184" y="2708920"/>
            <a:ext cx="2376264" cy="1584176"/>
          </a:xfrm>
          <a:prstGeom prst="roundRect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ounded Rectangle 28"/>
          <p:cNvSpPr/>
          <p:nvPr/>
        </p:nvSpPr>
        <p:spPr>
          <a:xfrm>
            <a:off x="6228184" y="2708920"/>
            <a:ext cx="2376264" cy="15841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vi-VN" sz="4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83568" y="4653136"/>
            <a:ext cx="2376264" cy="158417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-5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83568" y="4653136"/>
            <a:ext cx="2376264" cy="158417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 want to see lions.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683568" y="4653136"/>
            <a:ext cx="2376264" cy="1584176"/>
          </a:xfrm>
          <a:prstGeom prst="roundRect">
            <a:avLst/>
          </a:prstGeom>
          <a:blipFill>
            <a:blip r:embed="rId10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ounded Rectangle 32"/>
          <p:cNvSpPr/>
          <p:nvPr/>
        </p:nvSpPr>
        <p:spPr>
          <a:xfrm>
            <a:off x="683568" y="4653136"/>
            <a:ext cx="2376264" cy="158417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47864" y="4653136"/>
            <a:ext cx="2376264" cy="158417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47864" y="4653136"/>
            <a:ext cx="2376264" cy="158417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 want to see snakes.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347864" y="4653136"/>
            <a:ext cx="2376264" cy="1584176"/>
          </a:xfrm>
          <a:prstGeom prst="roundRect">
            <a:avLst/>
          </a:prstGeom>
          <a:blipFill>
            <a:blip r:embed="rId11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ounded Rectangle 36"/>
          <p:cNvSpPr/>
          <p:nvPr/>
        </p:nvSpPr>
        <p:spPr>
          <a:xfrm>
            <a:off x="3347864" y="4653136"/>
            <a:ext cx="2376264" cy="158417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228184" y="4653136"/>
            <a:ext cx="2376264" cy="158417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228184" y="4653136"/>
            <a:ext cx="2376264" cy="158417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 want to see bears. 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228184" y="4653136"/>
            <a:ext cx="2376264" cy="1584176"/>
          </a:xfrm>
          <a:prstGeom prst="roundRect">
            <a:avLst/>
          </a:prstGeom>
          <a:blipFill>
            <a:blip r:embed="rId1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ounded Rectangle 40"/>
          <p:cNvSpPr/>
          <p:nvPr/>
        </p:nvSpPr>
        <p:spPr>
          <a:xfrm>
            <a:off x="6228184" y="4653136"/>
            <a:ext cx="2376264" cy="158417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79712" y="1556792"/>
            <a:ext cx="4824536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/>
              <a:t>10</a:t>
            </a:r>
            <a:endParaRPr lang="vi-VN" sz="8800" dirty="0"/>
          </a:p>
        </p:txBody>
      </p:sp>
      <p:sp>
        <p:nvSpPr>
          <p:cNvPr id="6" name="Rounded Rectangle 5"/>
          <p:cNvSpPr/>
          <p:nvPr/>
        </p:nvSpPr>
        <p:spPr>
          <a:xfrm>
            <a:off x="1979712" y="1556792"/>
            <a:ext cx="4824536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They want to see kangaroos.</a:t>
            </a:r>
            <a:endParaRPr lang="vi-VN" sz="4400" dirty="0"/>
          </a:p>
        </p:txBody>
      </p:sp>
      <p:sp>
        <p:nvSpPr>
          <p:cNvPr id="7" name="Rounded Rectangle 6"/>
          <p:cNvSpPr/>
          <p:nvPr/>
        </p:nvSpPr>
        <p:spPr>
          <a:xfrm>
            <a:off x="1979712" y="1556792"/>
            <a:ext cx="4824536" cy="2736304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8800" dirty="0"/>
          </a:p>
        </p:txBody>
      </p:sp>
      <p:sp>
        <p:nvSpPr>
          <p:cNvPr id="8" name="Rounded Rectangle 7"/>
          <p:cNvSpPr/>
          <p:nvPr/>
        </p:nvSpPr>
        <p:spPr>
          <a:xfrm>
            <a:off x="1979712" y="1556792"/>
            <a:ext cx="4824536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/>
              <a:t>W</a:t>
            </a:r>
            <a:endParaRPr lang="vi-VN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endParaRPr lang="vi-VN" dirty="0"/>
          </a:p>
        </p:txBody>
      </p:sp>
      <p:sp>
        <p:nvSpPr>
          <p:cNvPr id="4" name="Rectangle 3"/>
          <p:cNvSpPr/>
          <p:nvPr/>
        </p:nvSpPr>
        <p:spPr>
          <a:xfrm>
            <a:off x="357158" y="2714620"/>
            <a:ext cx="853532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Thanks your attention</a:t>
            </a:r>
            <a:endParaRPr lang="en-US" sz="72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4" name="Picture 2" descr="C:\Users\My PC\Desktop\804269fq279eqdx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14290"/>
            <a:ext cx="9143999" cy="6671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7356" y="428604"/>
            <a:ext cx="542928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Warm up</a:t>
            </a:r>
            <a:endParaRPr lang="en-US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71604" y="2571744"/>
            <a:ext cx="500066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hangman</a:t>
            </a:r>
          </a:p>
          <a:p>
            <a:pPr algn="ctr"/>
            <a:endParaRPr lang="en-US" sz="5400" b="1" cap="none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9" name="Picture 5" descr="C:\Users\My PC\Desktop\16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4286256"/>
            <a:ext cx="476250" cy="476250"/>
          </a:xfrm>
          <a:prstGeom prst="rect">
            <a:avLst/>
          </a:prstGeom>
          <a:noFill/>
        </p:spPr>
      </p:pic>
      <p:pic>
        <p:nvPicPr>
          <p:cNvPr id="1030" name="Picture 6" descr="C:\Users\My PC\Desktop\16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62" y="4071942"/>
            <a:ext cx="476250" cy="476250"/>
          </a:xfrm>
          <a:prstGeom prst="rect">
            <a:avLst/>
          </a:prstGeom>
          <a:noFill/>
        </p:spPr>
      </p:pic>
      <p:pic>
        <p:nvPicPr>
          <p:cNvPr id="1034" name="Picture 10" descr="C:\Users\My PC\Desktop\804269fq279eqdx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84412" y="0"/>
            <a:ext cx="9228412" cy="6858000"/>
          </a:xfrm>
          <a:prstGeom prst="rect">
            <a:avLst/>
          </a:prstGeom>
          <a:noFill/>
        </p:spPr>
      </p:pic>
      <p:pic>
        <p:nvPicPr>
          <p:cNvPr id="3074" name="Picture 2" descr="D:\New folder\lop5 moi\pictures\images (6)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</p:spPr>
      </p:pic>
      <p:pic>
        <p:nvPicPr>
          <p:cNvPr id="10" name="Picture 2" descr="D:\New folder\lop5 moi\pictures\images (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75" y="0"/>
            <a:ext cx="2143125" cy="2143125"/>
          </a:xfrm>
          <a:prstGeom prst="rect">
            <a:avLst/>
          </a:prstGeom>
          <a:noFill/>
        </p:spPr>
      </p:pic>
      <p:pic>
        <p:nvPicPr>
          <p:cNvPr id="3075" name="Picture 3" descr="D:\New folder\lop5 moi\pictures\images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072074"/>
            <a:ext cx="1374326" cy="1785926"/>
          </a:xfrm>
          <a:prstGeom prst="rect">
            <a:avLst/>
          </a:prstGeom>
          <a:noFill/>
        </p:spPr>
      </p:pic>
      <p:pic>
        <p:nvPicPr>
          <p:cNvPr id="12" name="Picture 3" descr="D:\New folder\lop5 moi\pictures\images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5072074"/>
            <a:ext cx="1374326" cy="1785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bears</a:t>
            </a:r>
            <a:endParaRPr lang="vi-VN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BAI TAP\lop4\2016\New folder\tải xuống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060848"/>
            <a:ext cx="7516594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peacock</a:t>
            </a:r>
            <a:endParaRPr lang="vi-VN" sz="4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BAI TAP\lop4\2016\New folder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88840"/>
            <a:ext cx="7272808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Rectangle 3"/>
          <p:cNvSpPr/>
          <p:nvPr/>
        </p:nvSpPr>
        <p:spPr>
          <a:xfrm>
            <a:off x="0" y="18864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6600"/>
                </a:solidFill>
              </a:rPr>
              <a:t>Monday, April 17</a:t>
            </a:r>
            <a:r>
              <a:rPr lang="en-US" sz="4000" i="1" baseline="30000" dirty="0" smtClean="0">
                <a:solidFill>
                  <a:srgbClr val="006600"/>
                </a:solidFill>
              </a:rPr>
              <a:t>th</a:t>
            </a:r>
            <a:r>
              <a:rPr lang="en-US" sz="4000" i="1" dirty="0" smtClean="0">
                <a:solidFill>
                  <a:srgbClr val="006600"/>
                </a:solidFill>
              </a:rPr>
              <a:t> 2017</a:t>
            </a:r>
            <a:r>
              <a:rPr lang="en-US" sz="4400" dirty="0" smtClean="0">
                <a:solidFill>
                  <a:srgbClr val="006600"/>
                </a:solidFill>
              </a:rPr>
              <a:t/>
            </a:r>
            <a:br>
              <a:rPr lang="en-US" sz="4400" dirty="0" smtClean="0">
                <a:solidFill>
                  <a:srgbClr val="006600"/>
                </a:solidFill>
              </a:rPr>
            </a:br>
            <a:r>
              <a:rPr lang="en-US" sz="4000" u="sng" dirty="0" smtClean="0">
                <a:solidFill>
                  <a:srgbClr val="006600"/>
                </a:solidFill>
              </a:rPr>
              <a:t>Unit 19</a:t>
            </a:r>
            <a:r>
              <a:rPr lang="en-US" sz="4800" dirty="0" smtClean="0">
                <a:solidFill>
                  <a:srgbClr val="006600"/>
                </a:solidFill>
              </a:rPr>
              <a:t>: </a:t>
            </a:r>
            <a:r>
              <a:rPr lang="en-US" sz="4000" b="1" dirty="0" smtClean="0">
                <a:solidFill>
                  <a:srgbClr val="006600"/>
                </a:solidFill>
              </a:rPr>
              <a:t>What animal do you want to see?</a:t>
            </a:r>
            <a:r>
              <a:rPr lang="en-US" sz="4400" dirty="0" smtClean="0">
                <a:solidFill>
                  <a:srgbClr val="006600"/>
                </a:solidFill>
              </a:rPr>
              <a:t/>
            </a:r>
            <a:br>
              <a:rPr lang="en-US" sz="4400" dirty="0" smtClean="0">
                <a:solidFill>
                  <a:srgbClr val="006600"/>
                </a:solidFill>
              </a:rPr>
            </a:br>
            <a:r>
              <a:rPr lang="en-US" sz="4000" i="1" dirty="0" smtClean="0">
                <a:solidFill>
                  <a:srgbClr val="006600"/>
                </a:solidFill>
                <a:latin typeface=".VnMonotype corsiva" pitchFamily="34" charset="0"/>
              </a:rPr>
              <a:t>Lesson 1</a:t>
            </a:r>
            <a:endParaRPr lang="vi-VN" sz="4000" i="1" dirty="0"/>
          </a:p>
        </p:txBody>
      </p:sp>
      <p:pic>
        <p:nvPicPr>
          <p:cNvPr id="1026" name="Picture 2" descr="C:\Users\My PC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0424"/>
            <a:ext cx="9144000" cy="4577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endParaRPr lang="vi-VN" dirty="0">
              <a:solidFill>
                <a:srgbClr val="006600"/>
              </a:solidFill>
            </a:endParaRPr>
          </a:p>
        </p:txBody>
      </p:sp>
      <p:pic>
        <p:nvPicPr>
          <p:cNvPr id="3074" name="Picture 2" descr="D:\anh\linh tinh\flowe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6143644"/>
            <a:ext cx="1928826" cy="714356"/>
          </a:xfrm>
          <a:prstGeom prst="rect">
            <a:avLst/>
          </a:prstGeom>
          <a:noFill/>
        </p:spPr>
      </p:pic>
      <p:pic>
        <p:nvPicPr>
          <p:cNvPr id="5" name="Picture 2" descr="D:\anh\linh tinh\flowe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6143644"/>
            <a:ext cx="1928826" cy="714356"/>
          </a:xfrm>
          <a:prstGeom prst="rect">
            <a:avLst/>
          </a:prstGeom>
          <a:noFill/>
        </p:spPr>
      </p:pic>
      <p:pic>
        <p:nvPicPr>
          <p:cNvPr id="3075" name="Picture 3" descr="D:\anh\linh tinh\1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52" y="214290"/>
            <a:ext cx="476250" cy="476250"/>
          </a:xfrm>
          <a:prstGeom prst="rect">
            <a:avLst/>
          </a:prstGeom>
          <a:noFill/>
        </p:spPr>
      </p:pic>
      <p:pic>
        <p:nvPicPr>
          <p:cNvPr id="3076" name="Picture 4" descr="D:\anh\linh tinh\1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1071546"/>
            <a:ext cx="476250" cy="476250"/>
          </a:xfrm>
          <a:prstGeom prst="rect">
            <a:avLst/>
          </a:prstGeom>
          <a:noFill/>
        </p:spPr>
      </p:pic>
      <p:pic>
        <p:nvPicPr>
          <p:cNvPr id="3077" name="Picture 5" descr="D:\anh\linh tinh\1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214290"/>
            <a:ext cx="476250" cy="476250"/>
          </a:xfrm>
          <a:prstGeom prst="rect">
            <a:avLst/>
          </a:prstGeom>
          <a:noFill/>
        </p:spPr>
      </p:pic>
      <p:pic>
        <p:nvPicPr>
          <p:cNvPr id="3078" name="Picture 6" descr="D:\anh\linh tinh\1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52" y="1142984"/>
            <a:ext cx="476250" cy="476250"/>
          </a:xfrm>
          <a:prstGeom prst="rect">
            <a:avLst/>
          </a:prstGeom>
          <a:noFill/>
        </p:spPr>
      </p:pic>
      <p:pic>
        <p:nvPicPr>
          <p:cNvPr id="3079" name="Picture 7" descr="D:\anh\linh tinh\1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500042"/>
            <a:ext cx="476250" cy="476250"/>
          </a:xfrm>
          <a:prstGeom prst="rect">
            <a:avLst/>
          </a:prstGeom>
          <a:noFill/>
        </p:spPr>
      </p:pic>
      <p:pic>
        <p:nvPicPr>
          <p:cNvPr id="3" name="Content Placeholder 2" descr="D:\BAI TAP\lop4\2016\New folder\U19-L1-1-2-kogijjhzgcvgikjj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124744"/>
            <a:ext cx="8365478" cy="50734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5786454"/>
            <a:ext cx="6643734" cy="85247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monkeys</a:t>
            </a:r>
            <a:endParaRPr lang="vi-VN" sz="4400" b="1" dirty="0">
              <a:solidFill>
                <a:srgbClr val="C00000"/>
              </a:solidFill>
            </a:endParaRPr>
          </a:p>
        </p:txBody>
      </p:sp>
      <p:pic>
        <p:nvPicPr>
          <p:cNvPr id="1027" name="Picture 3" descr="D:\New folder\lop5 moi\pictures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1"/>
            <a:ext cx="2143140" cy="1142983"/>
          </a:xfrm>
          <a:prstGeom prst="rect">
            <a:avLst/>
          </a:prstGeom>
          <a:noFill/>
        </p:spPr>
      </p:pic>
      <p:pic>
        <p:nvPicPr>
          <p:cNvPr id="6" name="Picture 3" descr="D:\New folder\lop5 moi\pictures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0"/>
            <a:ext cx="2143140" cy="1142983"/>
          </a:xfrm>
          <a:prstGeom prst="rect">
            <a:avLst/>
          </a:prstGeom>
          <a:noFill/>
        </p:spPr>
      </p:pic>
      <p:pic>
        <p:nvPicPr>
          <p:cNvPr id="7" name="Picture 3" descr="D:\New folder\lop5 moi\pictures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0"/>
            <a:ext cx="2143140" cy="1142983"/>
          </a:xfrm>
          <a:prstGeom prst="rect">
            <a:avLst/>
          </a:prstGeom>
          <a:noFill/>
        </p:spPr>
      </p:pic>
      <p:pic>
        <p:nvPicPr>
          <p:cNvPr id="8" name="Picture 3" descr="D:\New folder\lop5 moi\pictures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43140" cy="1142983"/>
          </a:xfrm>
          <a:prstGeom prst="rect">
            <a:avLst/>
          </a:prstGeom>
          <a:noFill/>
        </p:spPr>
      </p:pic>
      <p:pic>
        <p:nvPicPr>
          <p:cNvPr id="4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642942" cy="642942"/>
          </a:xfrm>
          <a:prstGeom prst="rect">
            <a:avLst/>
          </a:prstGeom>
          <a:noFill/>
        </p:spPr>
      </p:pic>
      <p:pic>
        <p:nvPicPr>
          <p:cNvPr id="10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42918"/>
            <a:ext cx="642942" cy="642942"/>
          </a:xfrm>
          <a:prstGeom prst="rect">
            <a:avLst/>
          </a:prstGeom>
          <a:noFill/>
        </p:spPr>
      </p:pic>
      <p:pic>
        <p:nvPicPr>
          <p:cNvPr id="11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642918"/>
            <a:ext cx="642942" cy="642942"/>
          </a:xfrm>
          <a:prstGeom prst="rect">
            <a:avLst/>
          </a:prstGeom>
          <a:noFill/>
        </p:spPr>
      </p:pic>
      <p:pic>
        <p:nvPicPr>
          <p:cNvPr id="12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714356"/>
            <a:ext cx="642942" cy="642942"/>
          </a:xfrm>
          <a:prstGeom prst="rect">
            <a:avLst/>
          </a:prstGeom>
          <a:noFill/>
        </p:spPr>
      </p:pic>
      <p:pic>
        <p:nvPicPr>
          <p:cNvPr id="13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642918"/>
            <a:ext cx="642942" cy="642942"/>
          </a:xfrm>
          <a:prstGeom prst="rect">
            <a:avLst/>
          </a:prstGeom>
          <a:noFill/>
        </p:spPr>
      </p:pic>
      <p:pic>
        <p:nvPicPr>
          <p:cNvPr id="14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642918"/>
            <a:ext cx="642942" cy="642942"/>
          </a:xfrm>
          <a:prstGeom prst="rect">
            <a:avLst/>
          </a:prstGeom>
          <a:noFill/>
        </p:spPr>
      </p:pic>
      <p:pic>
        <p:nvPicPr>
          <p:cNvPr id="15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5338" y="642918"/>
            <a:ext cx="642942" cy="642942"/>
          </a:xfrm>
          <a:prstGeom prst="rect">
            <a:avLst/>
          </a:prstGeom>
          <a:noFill/>
        </p:spPr>
      </p:pic>
      <p:pic>
        <p:nvPicPr>
          <p:cNvPr id="16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642918"/>
            <a:ext cx="642942" cy="642942"/>
          </a:xfrm>
          <a:prstGeom prst="rect">
            <a:avLst/>
          </a:prstGeom>
          <a:noFill/>
        </p:spPr>
      </p:pic>
      <p:pic>
        <p:nvPicPr>
          <p:cNvPr id="17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642918"/>
            <a:ext cx="642942" cy="642942"/>
          </a:xfrm>
          <a:prstGeom prst="rect">
            <a:avLst/>
          </a:prstGeom>
          <a:noFill/>
        </p:spPr>
      </p:pic>
      <p:pic>
        <p:nvPicPr>
          <p:cNvPr id="18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642918"/>
            <a:ext cx="642942" cy="642942"/>
          </a:xfrm>
          <a:prstGeom prst="rect">
            <a:avLst/>
          </a:prstGeom>
          <a:noFill/>
        </p:spPr>
      </p:pic>
      <p:pic>
        <p:nvPicPr>
          <p:cNvPr id="19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642918"/>
            <a:ext cx="642942" cy="642942"/>
          </a:xfrm>
          <a:prstGeom prst="rect">
            <a:avLst/>
          </a:prstGeom>
          <a:noFill/>
        </p:spPr>
      </p:pic>
      <p:pic>
        <p:nvPicPr>
          <p:cNvPr id="20" name="Picture 2" descr="D:\anh\linh tinh\1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642918"/>
            <a:ext cx="642942" cy="642942"/>
          </a:xfrm>
          <a:prstGeom prst="rect">
            <a:avLst/>
          </a:prstGeom>
          <a:noFill/>
        </p:spPr>
      </p:pic>
      <p:pic>
        <p:nvPicPr>
          <p:cNvPr id="4098" name="Picture 2" descr="D:\BAI TAP\lop4\2016\New folder\U19-L1-3-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1304673"/>
            <a:ext cx="6140077" cy="4212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Kangaroos </a:t>
            </a:r>
            <a:endParaRPr lang="vi-V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122" name="Picture 2" descr="D:\BAI TAP\lop4\2016\New folder\U19-L1-2-3-iuyrularmdizulx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7610932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188</Words>
  <Application>Microsoft Office PowerPoint</Application>
  <PresentationFormat>On-screen Show (4:3)</PresentationFormat>
  <Paragraphs>72</Paragraphs>
  <Slides>18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bears</vt:lpstr>
      <vt:lpstr>A peacock</vt:lpstr>
      <vt:lpstr>Slide 5</vt:lpstr>
      <vt:lpstr>Slide 6</vt:lpstr>
      <vt:lpstr>Slide 7</vt:lpstr>
      <vt:lpstr>Slide 8</vt:lpstr>
      <vt:lpstr>Kangaroos </vt:lpstr>
      <vt:lpstr>Crocodiles</vt:lpstr>
      <vt:lpstr>Tigers</vt:lpstr>
      <vt:lpstr>Elephants</vt:lpstr>
      <vt:lpstr>Slide 13</vt:lpstr>
      <vt:lpstr>Slide 14</vt:lpstr>
      <vt:lpstr>Games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 PC</dc:creator>
  <cp:lastModifiedBy>My PC</cp:lastModifiedBy>
  <cp:revision>95</cp:revision>
  <dcterms:created xsi:type="dcterms:W3CDTF">2016-10-05T02:26:54Z</dcterms:created>
  <dcterms:modified xsi:type="dcterms:W3CDTF">2017-04-16T14:29:55Z</dcterms:modified>
</cp:coreProperties>
</file>